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854D-A1B9-425D-A338-D2DC74CE9E92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9DD7-D06E-4EAD-BAFB-7B75C6D4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4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854D-A1B9-425D-A338-D2DC74CE9E92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9DD7-D06E-4EAD-BAFB-7B75C6D4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9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854D-A1B9-425D-A338-D2DC74CE9E92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9DD7-D06E-4EAD-BAFB-7B75C6D4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9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854D-A1B9-425D-A338-D2DC74CE9E92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9DD7-D06E-4EAD-BAFB-7B75C6D4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854D-A1B9-425D-A338-D2DC74CE9E92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9DD7-D06E-4EAD-BAFB-7B75C6D4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3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854D-A1B9-425D-A338-D2DC74CE9E92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9DD7-D06E-4EAD-BAFB-7B75C6D4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2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854D-A1B9-425D-A338-D2DC74CE9E92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9DD7-D06E-4EAD-BAFB-7B75C6D4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9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854D-A1B9-425D-A338-D2DC74CE9E92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9DD7-D06E-4EAD-BAFB-7B75C6D4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8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854D-A1B9-425D-A338-D2DC74CE9E92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9DD7-D06E-4EAD-BAFB-7B75C6D4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7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854D-A1B9-425D-A338-D2DC74CE9E92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9DD7-D06E-4EAD-BAFB-7B75C6D4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1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854D-A1B9-425D-A338-D2DC74CE9E92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9DD7-D06E-4EAD-BAFB-7B75C6D4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3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1854D-A1B9-425D-A338-D2DC74CE9E92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B9DD7-D06E-4EAD-BAFB-7B75C6D4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5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All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23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Factors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694504"/>
              </p:ext>
            </p:extLst>
          </p:nvPr>
        </p:nvGraphicFramePr>
        <p:xfrm>
          <a:off x="838200" y="1825625"/>
          <a:ext cx="10515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Limiting </a:t>
                      </a:r>
                      <a:r>
                        <a:rPr lang="en-US" dirty="0" smtClean="0"/>
                        <a:t>Factor (choose 3</a:t>
                      </a:r>
                      <a:r>
                        <a:rPr lang="en-US" baseline="0" dirty="0" smtClean="0"/>
                        <a:t> from food, shelter, water, space, disease, predation, parasitism, nesting sites that are getting worse than they should be, due to human impact).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Effect (Tell how each</a:t>
                      </a:r>
                      <a:r>
                        <a:rPr lang="en-US" baseline="0" dirty="0" smtClean="0"/>
                        <a:t> limiting factor is getting worse because of the problem you are addressing that is causing endangerment, or is already bad, for limiting species of organisms.  You can use specific examples).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17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Endangered?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Four</a:t>
            </a:r>
            <a:r>
              <a:rPr lang="en-US" dirty="0" smtClean="0"/>
              <a:t> </a:t>
            </a:r>
            <a:r>
              <a:rPr lang="en-US" dirty="0" smtClean="0"/>
              <a:t>sentence paragraph focusing on one </a:t>
            </a:r>
            <a:r>
              <a:rPr lang="en-US" dirty="0" smtClean="0"/>
              <a:t>area </a:t>
            </a:r>
            <a:r>
              <a:rPr lang="en-US" dirty="0" smtClean="0"/>
              <a:t>of this ecosystem that is </a:t>
            </a:r>
            <a:r>
              <a:rPr lang="en-US" dirty="0" smtClean="0"/>
              <a:t>endangered due to human impact.  Include the following information in each sentence:</a:t>
            </a:r>
          </a:p>
          <a:p>
            <a:pPr marL="0" indent="0">
              <a:buNone/>
            </a:pPr>
            <a:r>
              <a:rPr lang="en-US" dirty="0" smtClean="0"/>
              <a:t>Sentence 1:  Identify the problem.</a:t>
            </a:r>
          </a:p>
          <a:p>
            <a:pPr marL="0" indent="0">
              <a:buNone/>
            </a:pPr>
            <a:r>
              <a:rPr lang="en-US" dirty="0" smtClean="0"/>
              <a:t>Sentence 2:  Explain why it is a problem for the food web in this ecosystem.</a:t>
            </a:r>
          </a:p>
          <a:p>
            <a:pPr marL="0" indent="0">
              <a:buNone/>
            </a:pPr>
            <a:r>
              <a:rPr lang="en-US" dirty="0" smtClean="0"/>
              <a:t>Sentence 3:  Explain why it is a problem for symbiotic and/or non-symbiotic relationships in this ecosystem.</a:t>
            </a:r>
          </a:p>
          <a:p>
            <a:pPr marL="0" indent="0">
              <a:buNone/>
            </a:pPr>
            <a:r>
              <a:rPr lang="en-US" dirty="0" smtClean="0"/>
              <a:t>Sentence 4:  Support sentences 2-3 with text evidence from your source.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Save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by Step Plan with details</a:t>
            </a:r>
          </a:p>
          <a:p>
            <a:pPr lvl="1"/>
            <a:r>
              <a:rPr lang="en-US" dirty="0" smtClean="0"/>
              <a:t>Or</a:t>
            </a:r>
          </a:p>
          <a:p>
            <a:r>
              <a:rPr lang="en-US" dirty="0" smtClean="0"/>
              <a:t>Device or mechanism with detailed explanation of how it works and detailed diagram</a:t>
            </a:r>
          </a:p>
          <a:p>
            <a:endParaRPr lang="en-US" dirty="0"/>
          </a:p>
          <a:p>
            <a:r>
              <a:rPr lang="en-US"/>
              <a:t>S</a:t>
            </a:r>
            <a:r>
              <a:rPr lang="en-US" smtClean="0"/>
              <a:t>hould </a:t>
            </a:r>
            <a:r>
              <a:rPr lang="en-US" dirty="0" smtClean="0"/>
              <a:t>address the problem in the prior slide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Should not interrupt the food web, natural limiting factors, or symbiotic and non-symbiotic relationships.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4196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pages 6-7 of the academic journal and document ALL SOURCES in MLA format.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877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B485664C8B444B441B391C63951CF" ma:contentTypeVersion="13" ma:contentTypeDescription="Create a new document." ma:contentTypeScope="" ma:versionID="fa5d2f144f442b12d28c110159ab3bb0">
  <xsd:schema xmlns:xsd="http://www.w3.org/2001/XMLSchema" xmlns:xs="http://www.w3.org/2001/XMLSchema" xmlns:p="http://schemas.microsoft.com/office/2006/metadata/properties" xmlns:ns3="fd1cd4f8-34a6-4147-93b9-1b6b09c19465" xmlns:ns4="ce5ee0fe-d4f7-4938-92ec-12596aed6812" targetNamespace="http://schemas.microsoft.com/office/2006/metadata/properties" ma:root="true" ma:fieldsID="5a5a8e0429d0070f6551bac2a3620232" ns3:_="" ns4:_="">
    <xsd:import namespace="fd1cd4f8-34a6-4147-93b9-1b6b09c19465"/>
    <xsd:import namespace="ce5ee0fe-d4f7-4938-92ec-12596aed681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1cd4f8-34a6-4147-93b9-1b6b09c194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ee0fe-d4f7-4938-92ec-12596aed68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884CEB-466A-45FE-90F7-B9CC242D43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1cd4f8-34a6-4147-93b9-1b6b09c19465"/>
    <ds:schemaRef ds:uri="ce5ee0fe-d4f7-4938-92ec-12596aed68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C6AD51-A335-4582-95F6-206BB178E6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2DD57A-57D1-4975-833A-8761C86082C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fd1cd4f8-34a6-4147-93b9-1b6b09c19465"/>
    <ds:schemaRef ds:uri="ce5ee0fe-d4f7-4938-92ec-12596aed6812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234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Title Slide</vt:lpstr>
      <vt:lpstr>Limiting Factors</vt:lpstr>
      <vt:lpstr>Why is it Endangered?</vt:lpstr>
      <vt:lpstr>How to Save It</vt:lpstr>
      <vt:lpstr>Works Cited</vt:lpstr>
    </vt:vector>
  </TitlesOfParts>
  <Company>Polk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Ramos, Laura</dc:creator>
  <cp:lastModifiedBy>Ramos, Laura</cp:lastModifiedBy>
  <cp:revision>5</cp:revision>
  <dcterms:created xsi:type="dcterms:W3CDTF">2017-10-24T15:03:36Z</dcterms:created>
  <dcterms:modified xsi:type="dcterms:W3CDTF">2020-01-30T14:30:33Z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0x010100081B485664C8B444B441B391C63951CF</vt:lpwstr>
  </property>
</Properties>
</file>